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68" r:id="rId5"/>
    <p:sldId id="290" r:id="rId6"/>
    <p:sldId id="291" r:id="rId7"/>
    <p:sldId id="328" r:id="rId8"/>
    <p:sldId id="333" r:id="rId9"/>
    <p:sldId id="332" r:id="rId10"/>
    <p:sldId id="331" r:id="rId11"/>
    <p:sldId id="329" r:id="rId12"/>
    <p:sldId id="334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35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6" r:id="rId30"/>
    <p:sldId id="308" r:id="rId31"/>
    <p:sldId id="309" r:id="rId32"/>
    <p:sldId id="310" r:id="rId33"/>
    <p:sldId id="311" r:id="rId34"/>
    <p:sldId id="312" r:id="rId35"/>
    <p:sldId id="313" r:id="rId36"/>
    <p:sldId id="322" r:id="rId37"/>
    <p:sldId id="323" r:id="rId38"/>
    <p:sldId id="324" r:id="rId39"/>
    <p:sldId id="325" r:id="rId40"/>
    <p:sldId id="326" r:id="rId41"/>
    <p:sldId id="32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C281AF-ABDE-7D52-9439-BFDCC7CDEF7E}" name="SEKULA, Richard (UNIVERSITY COLLEGE LONDON HOSPITALS NHS FOUNDATION TRUST)" initials="SR(CLHNFT" userId="SEKULA, Richard (UNIVERSITY COLLEGE LONDON HOSPITALS NHS FOUNDATION TRUST)" providerId="None"/>
  <p188:author id="{91305FF8-0348-6D8F-CE44-DA4CFE21E2DC}" name="Arowobusoye, Nike" initials="AN" userId="S::Nike.Arowobusoye@RichmondandWandsworth.gov.uk::49d0e687-9c99-44e0-b1a3-2846166d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owobusoye, Nike" initials="AN" lastIdx="7" clrIdx="0">
    <p:extLst>
      <p:ext uri="{19B8F6BF-5375-455C-9EA6-DF929625EA0E}">
        <p15:presenceInfo xmlns:p15="http://schemas.microsoft.com/office/powerpoint/2012/main" userId="S::Nike.Arowobusoye@RichmondandWandsworth.gov.uk::49d0e687-9c99-44e0-b1a3-2846166d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5673" autoAdjust="0"/>
  </p:normalViewPr>
  <p:slideViewPr>
    <p:cSldViewPr snapToGrid="0">
      <p:cViewPr varScale="1">
        <p:scale>
          <a:sx n="68" d="100"/>
          <a:sy n="68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6A56-F483-43E9-BD7B-F690B23C59A6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F4F2-E8B6-4597-A1E3-D9C45E741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1D47-BEFE-4D2B-874B-9A959343A886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65B8-D9D4-42F6-B3F0-128E7DF2521E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B0DA-54A1-4113-9CA6-E863C2E01BF3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BC2D-6BAF-477E-AE18-D8887DB2B831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04A-E908-4A46-B928-41FB62B12D80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04A5-03CA-4AFB-8011-264E509142F9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AF2A-3C15-4F43-9CE1-E727E86F418F}" type="datetime1">
              <a:rPr lang="en-GB" smtClean="0"/>
              <a:t>16/08/2022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145-C0E8-4916-B087-FFE63DF901AD}" type="datetime1">
              <a:rPr lang="en-GB" smtClean="0"/>
              <a:t>16/08/2022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2BC5-7B09-4813-82F8-EBB4D49BFEE7}" type="datetime1">
              <a:rPr lang="en-GB" smtClean="0"/>
              <a:t>16/08/2022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555-717F-4B6C-8AD8-3B6F8277081E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1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120E-F054-4C03-849F-CC9E01D2C3F8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EB7A-E147-4FD9-A490-1F316FFD73C3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01A13-8FC9-44DE-8F39-81D1DAA2784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388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22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21F66-829E-4845-98C9-1A0389C57803}"/>
              </a:ext>
            </a:extLst>
          </p:cNvPr>
          <p:cNvGrpSpPr/>
          <p:nvPr/>
        </p:nvGrpSpPr>
        <p:grpSpPr>
          <a:xfrm>
            <a:off x="0" y="5788025"/>
            <a:ext cx="12192000" cy="1069975"/>
            <a:chOff x="0" y="5788025"/>
            <a:chExt cx="12192000" cy="1069975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E6220AB-99C0-4305-972A-631DDC87A5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788025"/>
              <a:ext cx="12192000" cy="1069975"/>
            </a:xfrm>
            <a:custGeom>
              <a:avLst/>
              <a:gdLst>
                <a:gd name="T0" fmla="*/ 2147483646 w 8196"/>
                <a:gd name="T1" fmla="*/ 412539094 h 1192"/>
                <a:gd name="T2" fmla="*/ 2147483646 w 8196"/>
                <a:gd name="T3" fmla="*/ 459271509 h 1192"/>
                <a:gd name="T4" fmla="*/ 2147483646 w 8196"/>
                <a:gd name="T5" fmla="*/ 499558940 h 1192"/>
                <a:gd name="T6" fmla="*/ 2147483646 w 8196"/>
                <a:gd name="T7" fmla="*/ 536622982 h 1192"/>
                <a:gd name="T8" fmla="*/ 2147483646 w 8196"/>
                <a:gd name="T9" fmla="*/ 565628999 h 1192"/>
                <a:gd name="T10" fmla="*/ 2147483646 w 8196"/>
                <a:gd name="T11" fmla="*/ 588190032 h 1192"/>
                <a:gd name="T12" fmla="*/ 2147483646 w 8196"/>
                <a:gd name="T13" fmla="*/ 604305184 h 1192"/>
                <a:gd name="T14" fmla="*/ 2147483646 w 8196"/>
                <a:gd name="T15" fmla="*/ 613973557 h 1192"/>
                <a:gd name="T16" fmla="*/ 2147483646 w 8196"/>
                <a:gd name="T17" fmla="*/ 612362311 h 1192"/>
                <a:gd name="T18" fmla="*/ 2147483646 w 8196"/>
                <a:gd name="T19" fmla="*/ 604305184 h 1192"/>
                <a:gd name="T20" fmla="*/ 2147483646 w 8196"/>
                <a:gd name="T21" fmla="*/ 584966643 h 1192"/>
                <a:gd name="T22" fmla="*/ 2147483646 w 8196"/>
                <a:gd name="T23" fmla="*/ 555960626 h 1192"/>
                <a:gd name="T24" fmla="*/ 2147483646 w 8196"/>
                <a:gd name="T25" fmla="*/ 517284440 h 1192"/>
                <a:gd name="T26" fmla="*/ 2147483646 w 8196"/>
                <a:gd name="T27" fmla="*/ 465717390 h 1192"/>
                <a:gd name="T28" fmla="*/ 2147483646 w 8196"/>
                <a:gd name="T29" fmla="*/ 402869824 h 1192"/>
                <a:gd name="T30" fmla="*/ 2147483646 w 8196"/>
                <a:gd name="T31" fmla="*/ 327130494 h 1192"/>
                <a:gd name="T32" fmla="*/ 2147483646 w 8196"/>
                <a:gd name="T33" fmla="*/ 238498505 h 1192"/>
                <a:gd name="T34" fmla="*/ 2147483646 w 8196"/>
                <a:gd name="T35" fmla="*/ 193377336 h 1192"/>
                <a:gd name="T36" fmla="*/ 2147483646 w 8196"/>
                <a:gd name="T37" fmla="*/ 119249252 h 1192"/>
                <a:gd name="T38" fmla="*/ 2147483646 w 8196"/>
                <a:gd name="T39" fmla="*/ 66070956 h 1192"/>
                <a:gd name="T40" fmla="*/ 2147483646 w 8196"/>
                <a:gd name="T41" fmla="*/ 29006915 h 1192"/>
                <a:gd name="T42" fmla="*/ 2147483646 w 8196"/>
                <a:gd name="T43" fmla="*/ 8057127 h 1192"/>
                <a:gd name="T44" fmla="*/ 2135699033 w 8196"/>
                <a:gd name="T45" fmla="*/ 0 h 1192"/>
                <a:gd name="T46" fmla="*/ 1726674056 w 8196"/>
                <a:gd name="T47" fmla="*/ 3223389 h 1192"/>
                <a:gd name="T48" fmla="*/ 1364393168 w 8196"/>
                <a:gd name="T49" fmla="*/ 16115152 h 1192"/>
                <a:gd name="T50" fmla="*/ 1045937507 w 8196"/>
                <a:gd name="T51" fmla="*/ 35452796 h 1192"/>
                <a:gd name="T52" fmla="*/ 774227143 w 8196"/>
                <a:gd name="T53" fmla="*/ 59625075 h 1192"/>
                <a:gd name="T54" fmla="*/ 546342007 w 8196"/>
                <a:gd name="T55" fmla="*/ 87019846 h 1192"/>
                <a:gd name="T56" fmla="*/ 362279679 w 8196"/>
                <a:gd name="T57" fmla="*/ 116026761 h 1192"/>
                <a:gd name="T58" fmla="*/ 216198813 w 8196"/>
                <a:gd name="T59" fmla="*/ 141810286 h 1192"/>
                <a:gd name="T60" fmla="*/ 70119154 w 8196"/>
                <a:gd name="T61" fmla="*/ 174039692 h 1192"/>
                <a:gd name="T62" fmla="*/ 0 w 8196"/>
                <a:gd name="T63" fmla="*/ 193377336 h 1192"/>
                <a:gd name="T64" fmla="*/ 2147483646 w 8196"/>
                <a:gd name="T65" fmla="*/ 960441695 h 1192"/>
                <a:gd name="T66" fmla="*/ 2147483646 w 8196"/>
                <a:gd name="T67" fmla="*/ 955607060 h 1192"/>
                <a:gd name="T68" fmla="*/ 2147483646 w 8196"/>
                <a:gd name="T69" fmla="*/ 410926951 h 1192"/>
                <a:gd name="T70" fmla="*/ 2147483646 w 8196"/>
                <a:gd name="T71" fmla="*/ 412539094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B32A1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275" tIns="53637" rIns="107275" bIns="53637"/>
            <a:lstStyle/>
            <a:p>
              <a:pPr defTabSz="5349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7E26E92-6B83-43A6-9336-36E790758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1440" y="5792109"/>
              <a:ext cx="1926440" cy="57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0EE2E62-AF6D-7B86-62F7-3D8678BA1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59815" cy="2387600"/>
          </a:xfrm>
        </p:spPr>
        <p:txBody>
          <a:bodyPr/>
          <a:lstStyle/>
          <a:p>
            <a:r>
              <a:rPr lang="en-GB" b="1" dirty="0"/>
              <a:t>Wandsworth JSNA infographics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81700-58AB-483A-80BD-554E105E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2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Start Well Infographics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177D3-688F-D0EB-8696-16F22CC9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40" y="5792109"/>
            <a:ext cx="1926440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7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F0398D-4F6E-6308-2961-39046CBE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81CE46-D703-478B-A8A3-5DE2A63DA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EEB324-7B6C-C9CE-5E65-FF979649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BA7ED8-102E-F124-D031-F430088C7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5733DE-8029-3E11-F951-14ADA635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223E89B-28F5-7F98-E079-D51D9E93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6B0DF9-7884-120A-C841-6840AA50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Cardiovascular Disease Infographics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3CAD8-F335-6024-6BD8-F163CAF4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40" y="5792109"/>
            <a:ext cx="1926440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3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CC6E130-C932-57F7-4B1F-EC41D0388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B824F-F809-DE7D-5569-7D927C2B4B16}"/>
              </a:ext>
            </a:extLst>
          </p:cNvPr>
          <p:cNvGrpSpPr/>
          <p:nvPr/>
        </p:nvGrpSpPr>
        <p:grpSpPr>
          <a:xfrm>
            <a:off x="0" y="5788025"/>
            <a:ext cx="12192000" cy="1069975"/>
            <a:chOff x="0" y="5788025"/>
            <a:chExt cx="12192000" cy="1069975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D5BE3D1-2AA1-C0F6-0BD0-DF7F220713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788025"/>
              <a:ext cx="12192000" cy="1069975"/>
            </a:xfrm>
            <a:custGeom>
              <a:avLst/>
              <a:gdLst>
                <a:gd name="T0" fmla="*/ 2147483646 w 8196"/>
                <a:gd name="T1" fmla="*/ 412539094 h 1192"/>
                <a:gd name="T2" fmla="*/ 2147483646 w 8196"/>
                <a:gd name="T3" fmla="*/ 459271509 h 1192"/>
                <a:gd name="T4" fmla="*/ 2147483646 w 8196"/>
                <a:gd name="T5" fmla="*/ 499558940 h 1192"/>
                <a:gd name="T6" fmla="*/ 2147483646 w 8196"/>
                <a:gd name="T7" fmla="*/ 536622982 h 1192"/>
                <a:gd name="T8" fmla="*/ 2147483646 w 8196"/>
                <a:gd name="T9" fmla="*/ 565628999 h 1192"/>
                <a:gd name="T10" fmla="*/ 2147483646 w 8196"/>
                <a:gd name="T11" fmla="*/ 588190032 h 1192"/>
                <a:gd name="T12" fmla="*/ 2147483646 w 8196"/>
                <a:gd name="T13" fmla="*/ 604305184 h 1192"/>
                <a:gd name="T14" fmla="*/ 2147483646 w 8196"/>
                <a:gd name="T15" fmla="*/ 613973557 h 1192"/>
                <a:gd name="T16" fmla="*/ 2147483646 w 8196"/>
                <a:gd name="T17" fmla="*/ 612362311 h 1192"/>
                <a:gd name="T18" fmla="*/ 2147483646 w 8196"/>
                <a:gd name="T19" fmla="*/ 604305184 h 1192"/>
                <a:gd name="T20" fmla="*/ 2147483646 w 8196"/>
                <a:gd name="T21" fmla="*/ 584966643 h 1192"/>
                <a:gd name="T22" fmla="*/ 2147483646 w 8196"/>
                <a:gd name="T23" fmla="*/ 555960626 h 1192"/>
                <a:gd name="T24" fmla="*/ 2147483646 w 8196"/>
                <a:gd name="T25" fmla="*/ 517284440 h 1192"/>
                <a:gd name="T26" fmla="*/ 2147483646 w 8196"/>
                <a:gd name="T27" fmla="*/ 465717390 h 1192"/>
                <a:gd name="T28" fmla="*/ 2147483646 w 8196"/>
                <a:gd name="T29" fmla="*/ 402869824 h 1192"/>
                <a:gd name="T30" fmla="*/ 2147483646 w 8196"/>
                <a:gd name="T31" fmla="*/ 327130494 h 1192"/>
                <a:gd name="T32" fmla="*/ 2147483646 w 8196"/>
                <a:gd name="T33" fmla="*/ 238498505 h 1192"/>
                <a:gd name="T34" fmla="*/ 2147483646 w 8196"/>
                <a:gd name="T35" fmla="*/ 193377336 h 1192"/>
                <a:gd name="T36" fmla="*/ 2147483646 w 8196"/>
                <a:gd name="T37" fmla="*/ 119249252 h 1192"/>
                <a:gd name="T38" fmla="*/ 2147483646 w 8196"/>
                <a:gd name="T39" fmla="*/ 66070956 h 1192"/>
                <a:gd name="T40" fmla="*/ 2147483646 w 8196"/>
                <a:gd name="T41" fmla="*/ 29006915 h 1192"/>
                <a:gd name="T42" fmla="*/ 2147483646 w 8196"/>
                <a:gd name="T43" fmla="*/ 8057127 h 1192"/>
                <a:gd name="T44" fmla="*/ 2135699033 w 8196"/>
                <a:gd name="T45" fmla="*/ 0 h 1192"/>
                <a:gd name="T46" fmla="*/ 1726674056 w 8196"/>
                <a:gd name="T47" fmla="*/ 3223389 h 1192"/>
                <a:gd name="T48" fmla="*/ 1364393168 w 8196"/>
                <a:gd name="T49" fmla="*/ 16115152 h 1192"/>
                <a:gd name="T50" fmla="*/ 1045937507 w 8196"/>
                <a:gd name="T51" fmla="*/ 35452796 h 1192"/>
                <a:gd name="T52" fmla="*/ 774227143 w 8196"/>
                <a:gd name="T53" fmla="*/ 59625075 h 1192"/>
                <a:gd name="T54" fmla="*/ 546342007 w 8196"/>
                <a:gd name="T55" fmla="*/ 87019846 h 1192"/>
                <a:gd name="T56" fmla="*/ 362279679 w 8196"/>
                <a:gd name="T57" fmla="*/ 116026761 h 1192"/>
                <a:gd name="T58" fmla="*/ 216198813 w 8196"/>
                <a:gd name="T59" fmla="*/ 141810286 h 1192"/>
                <a:gd name="T60" fmla="*/ 70119154 w 8196"/>
                <a:gd name="T61" fmla="*/ 174039692 h 1192"/>
                <a:gd name="T62" fmla="*/ 0 w 8196"/>
                <a:gd name="T63" fmla="*/ 193377336 h 1192"/>
                <a:gd name="T64" fmla="*/ 2147483646 w 8196"/>
                <a:gd name="T65" fmla="*/ 960441695 h 1192"/>
                <a:gd name="T66" fmla="*/ 2147483646 w 8196"/>
                <a:gd name="T67" fmla="*/ 955607060 h 1192"/>
                <a:gd name="T68" fmla="*/ 2147483646 w 8196"/>
                <a:gd name="T69" fmla="*/ 410926951 h 1192"/>
                <a:gd name="T70" fmla="*/ 2147483646 w 8196"/>
                <a:gd name="T71" fmla="*/ 412539094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B32A1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275" tIns="53637" rIns="107275" bIns="53637"/>
            <a:lstStyle/>
            <a:p>
              <a:pPr defTabSz="5349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89908AD-61FD-14B8-ED8E-12EED1269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1440" y="5792109"/>
              <a:ext cx="1926440" cy="57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83C28E-CF7A-8763-6678-F95E30CD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55" y="1442810"/>
            <a:ext cx="5858490" cy="3609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Contents:</a:t>
            </a:r>
          </a:p>
          <a:p>
            <a:pPr marL="0" indent="0">
              <a:buNone/>
            </a:pPr>
            <a:r>
              <a:rPr lang="en-GB" sz="1600" dirty="0"/>
              <a:t>People Infographics……................................................................3</a:t>
            </a:r>
          </a:p>
          <a:p>
            <a:pPr marL="0" indent="0">
              <a:buNone/>
            </a:pPr>
            <a:r>
              <a:rPr lang="en-GB" sz="1600" dirty="0"/>
              <a:t>Start Well Infographics……………………………………………………………10</a:t>
            </a:r>
          </a:p>
          <a:p>
            <a:pPr marL="0" indent="0">
              <a:buNone/>
            </a:pPr>
            <a:r>
              <a:rPr lang="en-GB" sz="1600" dirty="0"/>
              <a:t>Cardiovascular Disease Infographics……………………………………….18</a:t>
            </a:r>
          </a:p>
          <a:p>
            <a:pPr marL="0" indent="0">
              <a:buNone/>
            </a:pPr>
            <a:r>
              <a:rPr lang="en-GB" sz="1600" dirty="0"/>
              <a:t>Age Well Infographics………………………………………………………..……25</a:t>
            </a:r>
          </a:p>
          <a:p>
            <a:pPr marL="0" indent="0">
              <a:buNone/>
            </a:pPr>
            <a:r>
              <a:rPr lang="en-GB" sz="1600" dirty="0"/>
              <a:t>Obesity Infographics……………..…………………………………………….….33</a:t>
            </a:r>
          </a:p>
        </p:txBody>
      </p:sp>
    </p:spTree>
    <p:extLst>
      <p:ext uri="{BB962C8B-B14F-4D97-AF65-F5344CB8AC3E}">
        <p14:creationId xmlns:p14="http://schemas.microsoft.com/office/powerpoint/2010/main" val="17258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1EC705-0659-1008-4A57-39A1FDA7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C74497A-B0F7-CC8C-3A84-C7DEDA95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0B28AF-F5B5-AD6C-39D1-6DD4D531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E24621D-1C11-E7F9-0358-53621587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64A03C-3CE0-588F-D95E-8D062605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Age Well Infographics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E5CC0-8A6F-3D9D-4C68-0C7A5B2D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40" y="5792109"/>
            <a:ext cx="1926440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3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26</a:t>
            </a:fld>
            <a:endParaRPr lang="en-GB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8CAD649-366F-E219-BDE2-EE1E8443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DDA9905C-76DD-8FAB-CCC2-F8776A1E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2CF70E0-1282-36CD-322F-97D1C80D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pic>
        <p:nvPicPr>
          <p:cNvPr id="5" name="Picture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DC91C039-0D5D-A660-6CC1-FEFFC6A4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B824F-F809-DE7D-5569-7D927C2B4B16}"/>
              </a:ext>
            </a:extLst>
          </p:cNvPr>
          <p:cNvGrpSpPr/>
          <p:nvPr/>
        </p:nvGrpSpPr>
        <p:grpSpPr>
          <a:xfrm>
            <a:off x="0" y="5788025"/>
            <a:ext cx="12192000" cy="1069975"/>
            <a:chOff x="0" y="5788025"/>
            <a:chExt cx="12192000" cy="1069975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D5BE3D1-2AA1-C0F6-0BD0-DF7F220713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788025"/>
              <a:ext cx="12192000" cy="1069975"/>
            </a:xfrm>
            <a:custGeom>
              <a:avLst/>
              <a:gdLst>
                <a:gd name="T0" fmla="*/ 2147483646 w 8196"/>
                <a:gd name="T1" fmla="*/ 412539094 h 1192"/>
                <a:gd name="T2" fmla="*/ 2147483646 w 8196"/>
                <a:gd name="T3" fmla="*/ 459271509 h 1192"/>
                <a:gd name="T4" fmla="*/ 2147483646 w 8196"/>
                <a:gd name="T5" fmla="*/ 499558940 h 1192"/>
                <a:gd name="T6" fmla="*/ 2147483646 w 8196"/>
                <a:gd name="T7" fmla="*/ 536622982 h 1192"/>
                <a:gd name="T8" fmla="*/ 2147483646 w 8196"/>
                <a:gd name="T9" fmla="*/ 565628999 h 1192"/>
                <a:gd name="T10" fmla="*/ 2147483646 w 8196"/>
                <a:gd name="T11" fmla="*/ 588190032 h 1192"/>
                <a:gd name="T12" fmla="*/ 2147483646 w 8196"/>
                <a:gd name="T13" fmla="*/ 604305184 h 1192"/>
                <a:gd name="T14" fmla="*/ 2147483646 w 8196"/>
                <a:gd name="T15" fmla="*/ 613973557 h 1192"/>
                <a:gd name="T16" fmla="*/ 2147483646 w 8196"/>
                <a:gd name="T17" fmla="*/ 612362311 h 1192"/>
                <a:gd name="T18" fmla="*/ 2147483646 w 8196"/>
                <a:gd name="T19" fmla="*/ 604305184 h 1192"/>
                <a:gd name="T20" fmla="*/ 2147483646 w 8196"/>
                <a:gd name="T21" fmla="*/ 584966643 h 1192"/>
                <a:gd name="T22" fmla="*/ 2147483646 w 8196"/>
                <a:gd name="T23" fmla="*/ 555960626 h 1192"/>
                <a:gd name="T24" fmla="*/ 2147483646 w 8196"/>
                <a:gd name="T25" fmla="*/ 517284440 h 1192"/>
                <a:gd name="T26" fmla="*/ 2147483646 w 8196"/>
                <a:gd name="T27" fmla="*/ 465717390 h 1192"/>
                <a:gd name="T28" fmla="*/ 2147483646 w 8196"/>
                <a:gd name="T29" fmla="*/ 402869824 h 1192"/>
                <a:gd name="T30" fmla="*/ 2147483646 w 8196"/>
                <a:gd name="T31" fmla="*/ 327130494 h 1192"/>
                <a:gd name="T32" fmla="*/ 2147483646 w 8196"/>
                <a:gd name="T33" fmla="*/ 238498505 h 1192"/>
                <a:gd name="T34" fmla="*/ 2147483646 w 8196"/>
                <a:gd name="T35" fmla="*/ 193377336 h 1192"/>
                <a:gd name="T36" fmla="*/ 2147483646 w 8196"/>
                <a:gd name="T37" fmla="*/ 119249252 h 1192"/>
                <a:gd name="T38" fmla="*/ 2147483646 w 8196"/>
                <a:gd name="T39" fmla="*/ 66070956 h 1192"/>
                <a:gd name="T40" fmla="*/ 2147483646 w 8196"/>
                <a:gd name="T41" fmla="*/ 29006915 h 1192"/>
                <a:gd name="T42" fmla="*/ 2147483646 w 8196"/>
                <a:gd name="T43" fmla="*/ 8057127 h 1192"/>
                <a:gd name="T44" fmla="*/ 2135699033 w 8196"/>
                <a:gd name="T45" fmla="*/ 0 h 1192"/>
                <a:gd name="T46" fmla="*/ 1726674056 w 8196"/>
                <a:gd name="T47" fmla="*/ 3223389 h 1192"/>
                <a:gd name="T48" fmla="*/ 1364393168 w 8196"/>
                <a:gd name="T49" fmla="*/ 16115152 h 1192"/>
                <a:gd name="T50" fmla="*/ 1045937507 w 8196"/>
                <a:gd name="T51" fmla="*/ 35452796 h 1192"/>
                <a:gd name="T52" fmla="*/ 774227143 w 8196"/>
                <a:gd name="T53" fmla="*/ 59625075 h 1192"/>
                <a:gd name="T54" fmla="*/ 546342007 w 8196"/>
                <a:gd name="T55" fmla="*/ 87019846 h 1192"/>
                <a:gd name="T56" fmla="*/ 362279679 w 8196"/>
                <a:gd name="T57" fmla="*/ 116026761 h 1192"/>
                <a:gd name="T58" fmla="*/ 216198813 w 8196"/>
                <a:gd name="T59" fmla="*/ 141810286 h 1192"/>
                <a:gd name="T60" fmla="*/ 70119154 w 8196"/>
                <a:gd name="T61" fmla="*/ 174039692 h 1192"/>
                <a:gd name="T62" fmla="*/ 0 w 8196"/>
                <a:gd name="T63" fmla="*/ 193377336 h 1192"/>
                <a:gd name="T64" fmla="*/ 2147483646 w 8196"/>
                <a:gd name="T65" fmla="*/ 960441695 h 1192"/>
                <a:gd name="T66" fmla="*/ 2147483646 w 8196"/>
                <a:gd name="T67" fmla="*/ 955607060 h 1192"/>
                <a:gd name="T68" fmla="*/ 2147483646 w 8196"/>
                <a:gd name="T69" fmla="*/ 410926951 h 1192"/>
                <a:gd name="T70" fmla="*/ 2147483646 w 8196"/>
                <a:gd name="T71" fmla="*/ 412539094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B32A1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275" tIns="53637" rIns="107275" bIns="53637"/>
            <a:lstStyle/>
            <a:p>
              <a:pPr defTabSz="5349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89908AD-61FD-14B8-ED8E-12EED1269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1440" y="5792109"/>
              <a:ext cx="1926440" cy="57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276E8-BBC1-02BF-99E6-9F1DBB85339A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People Infographics</a:t>
            </a:r>
          </a:p>
        </p:txBody>
      </p:sp>
    </p:spTree>
    <p:extLst>
      <p:ext uri="{BB962C8B-B14F-4D97-AF65-F5344CB8AC3E}">
        <p14:creationId xmlns:p14="http://schemas.microsoft.com/office/powerpoint/2010/main" val="2594106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DFA99A-2980-1750-6F9F-4A3C73D6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7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pic>
        <p:nvPicPr>
          <p:cNvPr id="5" name="Picture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481B604A-5FE2-B29E-D8F5-6327FC485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32</a:t>
            </a:fld>
            <a:endParaRPr lang="en-GB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59A8EE-B828-DA60-78BD-0E083EFA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1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Obesity Infographics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92847-EA2D-E28C-443C-DAACAFDB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40" y="5792109"/>
            <a:ext cx="1926440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42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34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DC77AF-2771-7BD9-E0CE-2A1911BEE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35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694270-0414-46D4-16F0-31FA5C8FD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4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36</a:t>
            </a:fld>
            <a:endParaRPr lang="en-GB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4BFF72-A810-9977-B690-E8D232A52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4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37</a:t>
            </a:fld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65C493-DB5F-8E76-8DC2-F03D961E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4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38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9132FDDF-26CB-A4C2-E0A8-64CF7F23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3A175707-30E0-8F9B-12EA-DAAAC1BD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E10D66B-F20D-D6FC-333A-8B13CE3C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371D700-E548-215F-FE5D-B89302E5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B2DBD8F-8BEA-5B69-25B4-FE7C5C01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346716-3F68-2D84-AA13-91BC5ED2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7486AF-8CAB-B03A-4656-09BE39B7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d68cfb-e787-49a5-8fc0-5fe3a5592521">
      <UserInfo>
        <DisplayName>Sekula, Richard</DisplayName>
        <AccountId>107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1498120462840A11C65F8DF9D3113" ma:contentTypeVersion="12" ma:contentTypeDescription="Create a new document." ma:contentTypeScope="" ma:versionID="0f2f89b22d4f6529857d3834598dd692">
  <xsd:schema xmlns:xsd="http://www.w3.org/2001/XMLSchema" xmlns:xs="http://www.w3.org/2001/XMLSchema" xmlns:p="http://schemas.microsoft.com/office/2006/metadata/properties" xmlns:ns2="881d1ca7-90de-4215-a735-50a5b11aa0ae" xmlns:ns3="4fd68cfb-e787-49a5-8fc0-5fe3a5592521" targetNamespace="http://schemas.microsoft.com/office/2006/metadata/properties" ma:root="true" ma:fieldsID="f3bb9eb6eda846a19d4b61e076d99da0" ns2:_="" ns3:_="">
    <xsd:import namespace="881d1ca7-90de-4215-a735-50a5b11aa0ae"/>
    <xsd:import namespace="4fd68cfb-e787-49a5-8fc0-5fe3a5592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d1ca7-90de-4215-a735-50a5b11aa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68cfb-e787-49a5-8fc0-5fe3a559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52336-ABB1-4DB9-954E-450F029381C6}">
  <ds:schemaRefs>
    <ds:schemaRef ds:uri="http://schemas.microsoft.com/office/2006/documentManagement/types"/>
    <ds:schemaRef ds:uri="efd1bd46-c7e2-4193-9bf4-156dc1bdde5d"/>
    <ds:schemaRef ds:uri="http://purl.org/dc/elements/1.1/"/>
    <ds:schemaRef ds:uri="http://schemas.microsoft.com/office/2006/metadata/properties"/>
    <ds:schemaRef ds:uri="99565b2f-991f-43e4-9573-b249558c47b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4fd68cfb-e787-49a5-8fc0-5fe3a5592521"/>
  </ds:schemaRefs>
</ds:datastoreItem>
</file>

<file path=customXml/itemProps2.xml><?xml version="1.0" encoding="utf-8"?>
<ds:datastoreItem xmlns:ds="http://schemas.openxmlformats.org/officeDocument/2006/customXml" ds:itemID="{DEA4BC65-B78D-47FF-B33A-7FEA5CDF4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5FA288-82D2-4809-AA88-FC884D1FD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1d1ca7-90de-4215-a735-50a5b11aa0ae"/>
    <ds:schemaRef ds:uri="4fd68cfb-e787-49a5-8fc0-5fe3a559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63da656-5c75-4f6d-9461-4a3ce9a537cc}" enabled="1" method="Privileged" siteId="{d9d3f5ac-f803-49be-949f-14a7074d74a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Words>79</Words>
  <Application>Microsoft Office PowerPoint</Application>
  <PresentationFormat>Widescreen</PresentationFormat>
  <Paragraphs>50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Wandsworth JSNA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JSNA updates</dc:title>
  <dc:creator>Ryszard Sekula</dc:creator>
  <cp:lastModifiedBy>Moreno, Beatriz</cp:lastModifiedBy>
  <cp:revision>92</cp:revision>
  <dcterms:created xsi:type="dcterms:W3CDTF">2022-01-15T23:45:22Z</dcterms:created>
  <dcterms:modified xsi:type="dcterms:W3CDTF">2022-08-16T11:37:59Z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0x010100E651498120462840A11C65F8DF9D3113</vt:lpwstr>
  </property>
  <property fmtid="{D5CDD505-2E9C-101B-9397-08002B2CF9AE}" pid="3" name="MSIP_Label_763da656-5c75-4f6d-9461-4a3ce9a537cc_Enabled">
    <vt:lpwstr>true</vt:lpwstr>
  </property>
  <property fmtid="{D5CDD505-2E9C-101B-9397-08002B2CF9AE}" pid="4" name="MSIP_Label_763da656-5c75-4f6d-9461-4a3ce9a537cc_SetDate">
    <vt:lpwstr>2022-03-15T17:44:00Z</vt:lpwstr>
  </property>
  <property fmtid="{D5CDD505-2E9C-101B-9397-08002B2CF9AE}" pid="5" name="MSIP_Label_763da656-5c75-4f6d-9461-4a3ce9a537cc_Method">
    <vt:lpwstr>Standard</vt:lpwstr>
  </property>
  <property fmtid="{D5CDD505-2E9C-101B-9397-08002B2CF9AE}" pid="6" name="MSIP_Label_763da656-5c75-4f6d-9461-4a3ce9a537cc_Name">
    <vt:lpwstr>763da656-5c75-4f6d-9461-4a3ce9a537cc</vt:lpwstr>
  </property>
  <property fmtid="{D5CDD505-2E9C-101B-9397-08002B2CF9AE}" pid="7" name="MSIP_Label_763da656-5c75-4f6d-9461-4a3ce9a537cc_SiteId">
    <vt:lpwstr>d9d3f5ac-f803-49be-949f-14a7074d74a7</vt:lpwstr>
  </property>
  <property fmtid="{D5CDD505-2E9C-101B-9397-08002B2CF9AE}" pid="8" name="MSIP_Label_763da656-5c75-4f6d-9461-4a3ce9a537cc_ActionId">
    <vt:lpwstr>83891269-9a3f-45b7-95da-2967f0495ebd</vt:lpwstr>
  </property>
  <property fmtid="{D5CDD505-2E9C-101B-9397-08002B2CF9AE}" pid="9" name="MSIP_Label_763da656-5c75-4f6d-9461-4a3ce9a537cc_ContentBits">
    <vt:lpwstr>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